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9" d="100"/>
          <a:sy n="79" d="100"/>
        </p:scale>
        <p:origin x="1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313BC6-2E60-41E6-950F-B135D3FE4768}" type="datetimeFigureOut">
              <a:rPr lang="en-US" smtClean="0"/>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2C9F2-4B31-40B4-BA94-A860CCA41A8F}" type="slidenum">
              <a:rPr lang="en-US" smtClean="0"/>
              <a:t>‹#›</a:t>
            </a:fld>
            <a:endParaRPr lang="en-US"/>
          </a:p>
        </p:txBody>
      </p:sp>
    </p:spTree>
    <p:extLst>
      <p:ext uri="{BB962C8B-B14F-4D97-AF65-F5344CB8AC3E}">
        <p14:creationId xmlns:p14="http://schemas.microsoft.com/office/powerpoint/2010/main" val="4092966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313BC6-2E60-41E6-950F-B135D3FE4768}" type="datetimeFigureOut">
              <a:rPr lang="en-US" smtClean="0"/>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2C9F2-4B31-40B4-BA94-A860CCA41A8F}" type="slidenum">
              <a:rPr lang="en-US" smtClean="0"/>
              <a:t>‹#›</a:t>
            </a:fld>
            <a:endParaRPr lang="en-US"/>
          </a:p>
        </p:txBody>
      </p:sp>
    </p:spTree>
    <p:extLst>
      <p:ext uri="{BB962C8B-B14F-4D97-AF65-F5344CB8AC3E}">
        <p14:creationId xmlns:p14="http://schemas.microsoft.com/office/powerpoint/2010/main" val="3608578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313BC6-2E60-41E6-950F-B135D3FE4768}" type="datetimeFigureOut">
              <a:rPr lang="en-US" smtClean="0"/>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2C9F2-4B31-40B4-BA94-A860CCA41A8F}" type="slidenum">
              <a:rPr lang="en-US" smtClean="0"/>
              <a:t>‹#›</a:t>
            </a:fld>
            <a:endParaRPr lang="en-US"/>
          </a:p>
        </p:txBody>
      </p:sp>
    </p:spTree>
    <p:extLst>
      <p:ext uri="{BB962C8B-B14F-4D97-AF65-F5344CB8AC3E}">
        <p14:creationId xmlns:p14="http://schemas.microsoft.com/office/powerpoint/2010/main" val="3981657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313BC6-2E60-41E6-950F-B135D3FE4768}" type="datetimeFigureOut">
              <a:rPr lang="en-US" smtClean="0"/>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2C9F2-4B31-40B4-BA94-A860CCA41A8F}" type="slidenum">
              <a:rPr lang="en-US" smtClean="0"/>
              <a:t>‹#›</a:t>
            </a:fld>
            <a:endParaRPr lang="en-US"/>
          </a:p>
        </p:txBody>
      </p:sp>
    </p:spTree>
    <p:extLst>
      <p:ext uri="{BB962C8B-B14F-4D97-AF65-F5344CB8AC3E}">
        <p14:creationId xmlns:p14="http://schemas.microsoft.com/office/powerpoint/2010/main" val="58314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9313BC6-2E60-41E6-950F-B135D3FE4768}" type="datetimeFigureOut">
              <a:rPr lang="en-US" smtClean="0"/>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2C9F2-4B31-40B4-BA94-A860CCA41A8F}" type="slidenum">
              <a:rPr lang="en-US" smtClean="0"/>
              <a:t>‹#›</a:t>
            </a:fld>
            <a:endParaRPr lang="en-US"/>
          </a:p>
        </p:txBody>
      </p:sp>
    </p:spTree>
    <p:extLst>
      <p:ext uri="{BB962C8B-B14F-4D97-AF65-F5344CB8AC3E}">
        <p14:creationId xmlns:p14="http://schemas.microsoft.com/office/powerpoint/2010/main" val="3010144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313BC6-2E60-41E6-950F-B135D3FE4768}" type="datetimeFigureOut">
              <a:rPr lang="en-US" smtClean="0"/>
              <a:t>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2C9F2-4B31-40B4-BA94-A860CCA41A8F}" type="slidenum">
              <a:rPr lang="en-US" smtClean="0"/>
              <a:t>‹#›</a:t>
            </a:fld>
            <a:endParaRPr lang="en-US"/>
          </a:p>
        </p:txBody>
      </p:sp>
    </p:spTree>
    <p:extLst>
      <p:ext uri="{BB962C8B-B14F-4D97-AF65-F5344CB8AC3E}">
        <p14:creationId xmlns:p14="http://schemas.microsoft.com/office/powerpoint/2010/main" val="427207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313BC6-2E60-41E6-950F-B135D3FE4768}" type="datetimeFigureOut">
              <a:rPr lang="en-US" smtClean="0"/>
              <a:t>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52C9F2-4B31-40B4-BA94-A860CCA41A8F}" type="slidenum">
              <a:rPr lang="en-US" smtClean="0"/>
              <a:t>‹#›</a:t>
            </a:fld>
            <a:endParaRPr lang="en-US"/>
          </a:p>
        </p:txBody>
      </p:sp>
    </p:spTree>
    <p:extLst>
      <p:ext uri="{BB962C8B-B14F-4D97-AF65-F5344CB8AC3E}">
        <p14:creationId xmlns:p14="http://schemas.microsoft.com/office/powerpoint/2010/main" val="1438018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313BC6-2E60-41E6-950F-B135D3FE4768}" type="datetimeFigureOut">
              <a:rPr lang="en-US" smtClean="0"/>
              <a:t>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52C9F2-4B31-40B4-BA94-A860CCA41A8F}" type="slidenum">
              <a:rPr lang="en-US" smtClean="0"/>
              <a:t>‹#›</a:t>
            </a:fld>
            <a:endParaRPr lang="en-US"/>
          </a:p>
        </p:txBody>
      </p:sp>
    </p:spTree>
    <p:extLst>
      <p:ext uri="{BB962C8B-B14F-4D97-AF65-F5344CB8AC3E}">
        <p14:creationId xmlns:p14="http://schemas.microsoft.com/office/powerpoint/2010/main" val="1598831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313BC6-2E60-41E6-950F-B135D3FE4768}" type="datetimeFigureOut">
              <a:rPr lang="en-US" smtClean="0"/>
              <a:t>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52C9F2-4B31-40B4-BA94-A860CCA41A8F}" type="slidenum">
              <a:rPr lang="en-US" smtClean="0"/>
              <a:t>‹#›</a:t>
            </a:fld>
            <a:endParaRPr lang="en-US"/>
          </a:p>
        </p:txBody>
      </p:sp>
    </p:spTree>
    <p:extLst>
      <p:ext uri="{BB962C8B-B14F-4D97-AF65-F5344CB8AC3E}">
        <p14:creationId xmlns:p14="http://schemas.microsoft.com/office/powerpoint/2010/main" val="279576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313BC6-2E60-41E6-950F-B135D3FE4768}" type="datetimeFigureOut">
              <a:rPr lang="en-US" smtClean="0"/>
              <a:t>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2C9F2-4B31-40B4-BA94-A860CCA41A8F}" type="slidenum">
              <a:rPr lang="en-US" smtClean="0"/>
              <a:t>‹#›</a:t>
            </a:fld>
            <a:endParaRPr lang="en-US"/>
          </a:p>
        </p:txBody>
      </p:sp>
    </p:spTree>
    <p:extLst>
      <p:ext uri="{BB962C8B-B14F-4D97-AF65-F5344CB8AC3E}">
        <p14:creationId xmlns:p14="http://schemas.microsoft.com/office/powerpoint/2010/main" val="2040618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313BC6-2E60-41E6-950F-B135D3FE4768}" type="datetimeFigureOut">
              <a:rPr lang="en-US" smtClean="0"/>
              <a:t>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2C9F2-4B31-40B4-BA94-A860CCA41A8F}" type="slidenum">
              <a:rPr lang="en-US" smtClean="0"/>
              <a:t>‹#›</a:t>
            </a:fld>
            <a:endParaRPr lang="en-US"/>
          </a:p>
        </p:txBody>
      </p:sp>
    </p:spTree>
    <p:extLst>
      <p:ext uri="{BB962C8B-B14F-4D97-AF65-F5344CB8AC3E}">
        <p14:creationId xmlns:p14="http://schemas.microsoft.com/office/powerpoint/2010/main" val="2232849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313BC6-2E60-41E6-950F-B135D3FE4768}" type="datetimeFigureOut">
              <a:rPr lang="en-US" smtClean="0"/>
              <a:t>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52C9F2-4B31-40B4-BA94-A860CCA41A8F}" type="slidenum">
              <a:rPr lang="en-US" smtClean="0"/>
              <a:t>‹#›</a:t>
            </a:fld>
            <a:endParaRPr lang="en-US"/>
          </a:p>
        </p:txBody>
      </p:sp>
    </p:spTree>
    <p:extLst>
      <p:ext uri="{BB962C8B-B14F-4D97-AF65-F5344CB8AC3E}">
        <p14:creationId xmlns:p14="http://schemas.microsoft.com/office/powerpoint/2010/main" val="3407052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2299063" y="990867"/>
            <a:ext cx="7994468" cy="5305430"/>
          </a:xfrm>
          <a:prstGeom prst="rect">
            <a:avLst/>
          </a:prstGeom>
        </p:spPr>
      </p:pic>
    </p:spTree>
    <p:extLst>
      <p:ext uri="{BB962C8B-B14F-4D97-AF65-F5344CB8AC3E}">
        <p14:creationId xmlns:p14="http://schemas.microsoft.com/office/powerpoint/2010/main" val="4278290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83732" y="849087"/>
            <a:ext cx="10906576" cy="4349930"/>
          </a:xfrm>
          <a:prstGeom prst="rect">
            <a:avLst/>
          </a:prstGeom>
        </p:spPr>
      </p:pic>
    </p:spTree>
    <p:extLst>
      <p:ext uri="{BB962C8B-B14F-4D97-AF65-F5344CB8AC3E}">
        <p14:creationId xmlns:p14="http://schemas.microsoft.com/office/powerpoint/2010/main" val="4014115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EG" sz="3000" b="1" dirty="0" smtClean="0"/>
              <a:t>هدف المقرر</a:t>
            </a:r>
            <a:endParaRPr lang="en-US" sz="3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57000412"/>
              </p:ext>
            </p:extLst>
          </p:nvPr>
        </p:nvGraphicFramePr>
        <p:xfrm>
          <a:off x="1112520" y="1502228"/>
          <a:ext cx="9966960" cy="4463476"/>
        </p:xfrm>
        <a:graphic>
          <a:graphicData uri="http://schemas.openxmlformats.org/drawingml/2006/table">
            <a:tbl>
              <a:tblPr rtl="1" firstRow="1" firstCol="1" bandRow="1">
                <a:tableStyleId>{5C22544A-7EE6-4342-B048-85BDC9FD1C3A}</a:tableStyleId>
              </a:tblPr>
              <a:tblGrid>
                <a:gridCol w="9966960">
                  <a:extLst>
                    <a:ext uri="{9D8B030D-6E8A-4147-A177-3AD203B41FA5}">
                      <a16:colId xmlns:a16="http://schemas.microsoft.com/office/drawing/2014/main" xmlns="" val="2413430991"/>
                    </a:ext>
                  </a:extLst>
                </a:gridCol>
              </a:tblGrid>
              <a:tr h="4463476">
                <a:tc>
                  <a:txBody>
                    <a:bodyPr/>
                    <a:lstStyle/>
                    <a:p>
                      <a:pPr marL="0" marR="0" algn="just" rtl="1">
                        <a:lnSpc>
                          <a:spcPct val="120000"/>
                        </a:lnSpc>
                        <a:spcBef>
                          <a:spcPts val="0"/>
                        </a:spcBef>
                        <a:spcAft>
                          <a:spcPts val="1000"/>
                        </a:spcAft>
                        <a:tabLst>
                          <a:tab pos="1086485" algn="l"/>
                        </a:tabLst>
                      </a:pPr>
                      <a:r>
                        <a:rPr lang="ar-EG" sz="2400" b="0" dirty="0">
                          <a:solidFill>
                            <a:schemeClr val="tx1"/>
                          </a:solidFill>
                          <a:effectLst/>
                        </a:rPr>
                        <a:t>تهدف دراسة هذا المقرر إلى معرفة خصائص الرواية واشهر الادباء والمفكرين فى القرن 17 و18. والتركيز على المواضيع الاخلاقية والدينية مثل الفضيلة عند المرأة والرجل فى شكل قصة رسائلية هدفها العظة والخوف من الله</a:t>
                      </a:r>
                      <a:r>
                        <a:rPr lang="ar-EG" sz="2400" b="0" dirty="0" smtClean="0">
                          <a:solidFill>
                            <a:schemeClr val="tx1"/>
                          </a:solidFill>
                          <a:effectLst/>
                        </a:rPr>
                        <a:t>. كما </a:t>
                      </a:r>
                      <a:r>
                        <a:rPr lang="ar-EG" sz="2400" b="0" dirty="0">
                          <a:solidFill>
                            <a:schemeClr val="tx1"/>
                          </a:solidFill>
                          <a:effectLst/>
                        </a:rPr>
                        <a:t>يهدف هذا المقرر إلى تعريف الطالب بالأعمال النثرية التي صاغها الكاتب في شكل مقال، وبالتالي يتعرف على نمط جديد من الكتابة الأدبية نشأ في القرن السادس عشر، كما يزوده المنهج بالإطار الثقافي والحضاري للأعمال النثرية في القرنين السادس عشر والسابع عشر، خاصة وأن عصر النهضة (</a:t>
                      </a:r>
                      <a:r>
                        <a:rPr lang="en-US" sz="2400" b="0" dirty="0">
                          <a:solidFill>
                            <a:schemeClr val="tx1"/>
                          </a:solidFill>
                          <a:effectLst/>
                        </a:rPr>
                        <a:t>Renaissance</a:t>
                      </a:r>
                      <a:r>
                        <a:rPr lang="ar-EG" sz="2400" b="0" dirty="0">
                          <a:solidFill>
                            <a:schemeClr val="tx1"/>
                          </a:solidFill>
                          <a:effectLst/>
                        </a:rPr>
                        <a:t>) يعتبر من العصور الهامة في الأدب والحضارة، حيث يعتبر إنطلاقة لتفوق وهمينة الحضارة الغربية. وذلك من أجل إكساب الخريج القدرة على تحليل المقال الأدبي تحليلاً وافياً يشمل الأفكار والمعاني وأسلوب الكاتب وقدرته على الإنتفاع بالخصائص التي يتيحه له أدب المقال.</a:t>
                      </a:r>
                      <a:endParaRPr lang="en-US" sz="24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oFill/>
                  </a:tcPr>
                </a:tc>
                <a:extLst>
                  <a:ext uri="{0D108BD9-81ED-4DB2-BD59-A6C34878D82A}">
                    <a16:rowId xmlns:a16="http://schemas.microsoft.com/office/drawing/2014/main" xmlns="" val="937281394"/>
                  </a:ext>
                </a:extLst>
              </a:tr>
            </a:tbl>
          </a:graphicData>
        </a:graphic>
      </p:graphicFrame>
    </p:spTree>
    <p:extLst>
      <p:ext uri="{BB962C8B-B14F-4D97-AF65-F5344CB8AC3E}">
        <p14:creationId xmlns:p14="http://schemas.microsoft.com/office/powerpoint/2010/main" val="1178641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580" y="219860"/>
            <a:ext cx="10439400" cy="802493"/>
          </a:xfrm>
        </p:spPr>
        <p:txBody>
          <a:bodyPr>
            <a:normAutofit/>
          </a:bodyPr>
          <a:lstStyle/>
          <a:p>
            <a:pPr algn="ctr" rtl="1"/>
            <a:r>
              <a:rPr lang="ar-EG" sz="3000" b="1" dirty="0"/>
              <a:t>المستهدف من تدريس المقرر</a:t>
            </a:r>
            <a:endParaRPr lang="en-US" sz="3000" b="1" dirty="0"/>
          </a:p>
        </p:txBody>
      </p:sp>
      <p:sp>
        <p:nvSpPr>
          <p:cNvPr id="4" name="Title 1"/>
          <p:cNvSpPr txBox="1">
            <a:spLocks/>
          </p:cNvSpPr>
          <p:nvPr/>
        </p:nvSpPr>
        <p:spPr>
          <a:xfrm>
            <a:off x="1066800" y="1022353"/>
            <a:ext cx="10439400" cy="8024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r" rtl="1"/>
            <a:r>
              <a:rPr lang="ar-EG" sz="2800" b="1" dirty="0"/>
              <a:t>المعلومات والمفاهيم:</a:t>
            </a:r>
            <a:endParaRPr lang="en-US" sz="2800" dirty="0"/>
          </a:p>
        </p:txBody>
      </p:sp>
      <p:pic>
        <p:nvPicPr>
          <p:cNvPr id="7" name="Picture 6"/>
          <p:cNvPicPr>
            <a:picLocks noChangeAspect="1"/>
          </p:cNvPicPr>
          <p:nvPr/>
        </p:nvPicPr>
        <p:blipFill>
          <a:blip r:embed="rId2"/>
          <a:stretch>
            <a:fillRect/>
          </a:stretch>
        </p:blipFill>
        <p:spPr>
          <a:xfrm>
            <a:off x="830581" y="1752600"/>
            <a:ext cx="10911840" cy="4380914"/>
          </a:xfrm>
          <a:prstGeom prst="rect">
            <a:avLst/>
          </a:prstGeom>
        </p:spPr>
      </p:pic>
    </p:spTree>
    <p:extLst>
      <p:ext uri="{BB962C8B-B14F-4D97-AF65-F5344CB8AC3E}">
        <p14:creationId xmlns:p14="http://schemas.microsoft.com/office/powerpoint/2010/main" val="3068308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580" y="219860"/>
            <a:ext cx="10439400" cy="802493"/>
          </a:xfrm>
        </p:spPr>
        <p:txBody>
          <a:bodyPr>
            <a:normAutofit/>
          </a:bodyPr>
          <a:lstStyle/>
          <a:p>
            <a:pPr algn="ctr" rtl="1"/>
            <a:r>
              <a:rPr lang="ar-EG" sz="3000" b="1" dirty="0"/>
              <a:t>المستهدف من تدريس المقرر</a:t>
            </a:r>
            <a:endParaRPr lang="en-US" sz="3000" b="1" dirty="0"/>
          </a:p>
        </p:txBody>
      </p:sp>
      <p:sp>
        <p:nvSpPr>
          <p:cNvPr id="4" name="Title 1"/>
          <p:cNvSpPr txBox="1">
            <a:spLocks/>
          </p:cNvSpPr>
          <p:nvPr/>
        </p:nvSpPr>
        <p:spPr>
          <a:xfrm>
            <a:off x="1066800" y="1022353"/>
            <a:ext cx="10439400" cy="8024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r" rtl="1"/>
            <a:r>
              <a:rPr lang="ar-EG" sz="2800" b="1" dirty="0"/>
              <a:t>المهارات الذهنية</a:t>
            </a:r>
            <a:r>
              <a:rPr lang="ar-EG" sz="2800" b="1" dirty="0" smtClean="0"/>
              <a:t>:</a:t>
            </a:r>
            <a:endParaRPr lang="en-US" sz="2800" dirty="0"/>
          </a:p>
        </p:txBody>
      </p:sp>
      <p:pic>
        <p:nvPicPr>
          <p:cNvPr id="3" name="Picture 2"/>
          <p:cNvPicPr>
            <a:picLocks noChangeAspect="1"/>
          </p:cNvPicPr>
          <p:nvPr/>
        </p:nvPicPr>
        <p:blipFill>
          <a:blip r:embed="rId2"/>
          <a:stretch>
            <a:fillRect/>
          </a:stretch>
        </p:blipFill>
        <p:spPr>
          <a:xfrm>
            <a:off x="1181687" y="1824846"/>
            <a:ext cx="10324514" cy="4724400"/>
          </a:xfrm>
          <a:prstGeom prst="rect">
            <a:avLst/>
          </a:prstGeom>
        </p:spPr>
      </p:pic>
    </p:spTree>
    <p:extLst>
      <p:ext uri="{BB962C8B-B14F-4D97-AF65-F5344CB8AC3E}">
        <p14:creationId xmlns:p14="http://schemas.microsoft.com/office/powerpoint/2010/main" val="2888407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580" y="219860"/>
            <a:ext cx="10439400" cy="802493"/>
          </a:xfrm>
        </p:spPr>
        <p:txBody>
          <a:bodyPr>
            <a:normAutofit/>
          </a:bodyPr>
          <a:lstStyle/>
          <a:p>
            <a:pPr algn="ctr" rtl="1"/>
            <a:r>
              <a:rPr lang="ar-EG" sz="3000" b="1" dirty="0"/>
              <a:t>المستهدف من تدريس المقرر</a:t>
            </a:r>
            <a:endParaRPr lang="en-US" sz="3000" b="1" dirty="0"/>
          </a:p>
        </p:txBody>
      </p:sp>
      <p:sp>
        <p:nvSpPr>
          <p:cNvPr id="4" name="Title 1"/>
          <p:cNvSpPr txBox="1">
            <a:spLocks/>
          </p:cNvSpPr>
          <p:nvPr/>
        </p:nvSpPr>
        <p:spPr>
          <a:xfrm>
            <a:off x="1066801" y="644653"/>
            <a:ext cx="10439400" cy="8024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r" rtl="1"/>
            <a:r>
              <a:rPr lang="ar-EG" sz="2800" b="1" dirty="0"/>
              <a:t>المهارات المهنية الخاصة بالمقرر</a:t>
            </a:r>
            <a:r>
              <a:rPr lang="ar-EG" sz="2800" b="1" dirty="0" smtClean="0"/>
              <a:t>:</a:t>
            </a:r>
            <a:endParaRPr lang="en-US" sz="2800" dirty="0"/>
          </a:p>
        </p:txBody>
      </p:sp>
      <p:pic>
        <p:nvPicPr>
          <p:cNvPr id="5" name="Picture 4"/>
          <p:cNvPicPr>
            <a:picLocks noChangeAspect="1"/>
          </p:cNvPicPr>
          <p:nvPr/>
        </p:nvPicPr>
        <p:blipFill>
          <a:blip r:embed="rId2"/>
          <a:stretch>
            <a:fillRect/>
          </a:stretch>
        </p:blipFill>
        <p:spPr>
          <a:xfrm>
            <a:off x="1066801" y="1447146"/>
            <a:ext cx="10439400" cy="2100995"/>
          </a:xfrm>
          <a:prstGeom prst="rect">
            <a:avLst/>
          </a:prstGeom>
        </p:spPr>
      </p:pic>
      <p:sp>
        <p:nvSpPr>
          <p:cNvPr id="8" name="Title 1"/>
          <p:cNvSpPr txBox="1">
            <a:spLocks/>
          </p:cNvSpPr>
          <p:nvPr/>
        </p:nvSpPr>
        <p:spPr>
          <a:xfrm>
            <a:off x="1331742" y="3266463"/>
            <a:ext cx="10439400" cy="8024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r" rtl="1"/>
            <a:r>
              <a:rPr lang="ar-EG" sz="2800" b="1" dirty="0"/>
              <a:t>المهارات العامة </a:t>
            </a:r>
            <a:r>
              <a:rPr lang="ar-EG" sz="2800" b="1" dirty="0" smtClean="0"/>
              <a:t>:</a:t>
            </a:r>
            <a:endParaRPr lang="en-US" sz="2800" dirty="0"/>
          </a:p>
        </p:txBody>
      </p:sp>
      <p:pic>
        <p:nvPicPr>
          <p:cNvPr id="9" name="Picture 8"/>
          <p:cNvPicPr>
            <a:picLocks noChangeAspect="1"/>
          </p:cNvPicPr>
          <p:nvPr/>
        </p:nvPicPr>
        <p:blipFill>
          <a:blip r:embed="rId3"/>
          <a:stretch>
            <a:fillRect/>
          </a:stretch>
        </p:blipFill>
        <p:spPr>
          <a:xfrm>
            <a:off x="1066801" y="4019327"/>
            <a:ext cx="10439400" cy="2009775"/>
          </a:xfrm>
          <a:prstGeom prst="rect">
            <a:avLst/>
          </a:prstGeom>
        </p:spPr>
      </p:pic>
    </p:spTree>
    <p:extLst>
      <p:ext uri="{BB962C8B-B14F-4D97-AF65-F5344CB8AC3E}">
        <p14:creationId xmlns:p14="http://schemas.microsoft.com/office/powerpoint/2010/main" val="2143167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547445" y="374970"/>
            <a:ext cx="9284677" cy="5648380"/>
          </a:xfrm>
          <a:prstGeom prst="rect">
            <a:avLst/>
          </a:prstGeom>
        </p:spPr>
      </p:pic>
    </p:spTree>
    <p:extLst>
      <p:ext uri="{BB962C8B-B14F-4D97-AF65-F5344CB8AC3E}">
        <p14:creationId xmlns:p14="http://schemas.microsoft.com/office/powerpoint/2010/main" val="2837220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424785" y="1026942"/>
            <a:ext cx="9829369" cy="4740812"/>
          </a:xfrm>
          <a:prstGeom prst="rect">
            <a:avLst/>
          </a:prstGeom>
        </p:spPr>
      </p:pic>
    </p:spTree>
    <p:extLst>
      <p:ext uri="{BB962C8B-B14F-4D97-AF65-F5344CB8AC3E}">
        <p14:creationId xmlns:p14="http://schemas.microsoft.com/office/powerpoint/2010/main" val="289691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159</Words>
  <Application>Microsoft Office PowerPoint</Application>
  <PresentationFormat>Widescreen</PresentationFormat>
  <Paragraphs>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هدف المقرر</vt:lpstr>
      <vt:lpstr>المستهدف من تدريس المقرر</vt:lpstr>
      <vt:lpstr>المستهدف من تدريس المقرر</vt:lpstr>
      <vt:lpstr>المستهدف من تدريس المقرر</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Rizq</dc:creator>
  <cp:lastModifiedBy>mbakr</cp:lastModifiedBy>
  <cp:revision>7</cp:revision>
  <dcterms:created xsi:type="dcterms:W3CDTF">2020-10-25T19:55:07Z</dcterms:created>
  <dcterms:modified xsi:type="dcterms:W3CDTF">2021-01-07T12:21:53Z</dcterms:modified>
</cp:coreProperties>
</file>